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ED97347-651D-4AB3-B256-7EFF24BED2CC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F08D64A-8169-4261-97D4-65E2D3F7339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7347-651D-4AB3-B256-7EFF24BED2CC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D64A-8169-4261-97D4-65E2D3F73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7347-651D-4AB3-B256-7EFF24BED2CC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D64A-8169-4261-97D4-65E2D3F73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ED97347-651D-4AB3-B256-7EFF24BED2CC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F08D64A-8169-4261-97D4-65E2D3F7339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ED97347-651D-4AB3-B256-7EFF24BED2CC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F08D64A-8169-4261-97D4-65E2D3F7339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7347-651D-4AB3-B256-7EFF24BED2CC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D64A-8169-4261-97D4-65E2D3F7339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7347-651D-4AB3-B256-7EFF24BED2CC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D64A-8169-4261-97D4-65E2D3F7339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ED97347-651D-4AB3-B256-7EFF24BED2CC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F08D64A-8169-4261-97D4-65E2D3F7339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7347-651D-4AB3-B256-7EFF24BED2CC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D64A-8169-4261-97D4-65E2D3F73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ED97347-651D-4AB3-B256-7EFF24BED2CC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F08D64A-8169-4261-97D4-65E2D3F7339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ED97347-651D-4AB3-B256-7EFF24BED2CC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F08D64A-8169-4261-97D4-65E2D3F7339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ED97347-651D-4AB3-B256-7EFF24BED2CC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F08D64A-8169-4261-97D4-65E2D3F733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Steve_Jobs_Headshot_2010-CROP.jpg" TargetMode="External"/><Relationship Id="rId2" Type="http://schemas.openxmlformats.org/officeDocument/2006/relationships/hyperlink" Target="http://en.wikipedia.org/wiki/File:Rosaparks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arackobama.com/" TargetMode="External"/><Relationship Id="rId4" Type="http://schemas.openxmlformats.org/officeDocument/2006/relationships/hyperlink" Target="http://en.wikipedia.org/wiki/File:Judge_Judy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a good leader looks like!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pic>
        <p:nvPicPr>
          <p:cNvPr id="4" name="Content Placeholder 3" descr="6763280769_fbf94f524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4800" y="2514600"/>
            <a:ext cx="3859102" cy="2570162"/>
          </a:xfrm>
        </p:spPr>
      </p:pic>
      <p:sp>
        <p:nvSpPr>
          <p:cNvPr id="5" name="TextBox 4"/>
          <p:cNvSpPr txBox="1"/>
          <p:nvPr/>
        </p:nvSpPr>
        <p:spPr>
          <a:xfrm>
            <a:off x="4724400" y="1524000"/>
            <a:ext cx="38100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-Being able to listen, write, and speak effectively </a:t>
            </a:r>
            <a:endParaRPr lang="en-US" sz="2500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3048000"/>
            <a:ext cx="37338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-Barrack </a:t>
            </a:r>
            <a:r>
              <a:rPr lang="en-US" sz="2500" dirty="0" err="1" smtClean="0"/>
              <a:t>Obama</a:t>
            </a:r>
            <a:r>
              <a:rPr lang="en-US" sz="2500" dirty="0" smtClean="0"/>
              <a:t> communicates very well because he shares all of his ideas clearly with the nation. He is also a very good speaker. </a:t>
            </a:r>
            <a:endParaRPr lang="en-US" sz="2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Objectivity</a:t>
            </a:r>
            <a:endParaRPr lang="en-US" dirty="0"/>
          </a:p>
        </p:txBody>
      </p:sp>
      <p:pic>
        <p:nvPicPr>
          <p:cNvPr id="4" name="Content Placeholder 3" descr="Judge_Judy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85800" y="2133600"/>
            <a:ext cx="3212002" cy="3502025"/>
          </a:xfrm>
        </p:spPr>
      </p:pic>
      <p:sp>
        <p:nvSpPr>
          <p:cNvPr id="5" name="TextBox 4"/>
          <p:cNvSpPr txBox="1"/>
          <p:nvPr/>
        </p:nvSpPr>
        <p:spPr>
          <a:xfrm>
            <a:off x="4648200" y="1219200"/>
            <a:ext cx="3276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- Considering all sides of an issue before making a decision. </a:t>
            </a:r>
            <a:endParaRPr lang="en-US" sz="25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3124200"/>
            <a:ext cx="3429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- Judge Judy shows objectivity well because she listens to both sides of the case before making any decisions.  </a:t>
            </a:r>
            <a:endParaRPr lang="en-US" sz="25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Intelligence</a:t>
            </a:r>
            <a:endParaRPr lang="en-US" dirty="0"/>
          </a:p>
        </p:txBody>
      </p:sp>
      <p:pic>
        <p:nvPicPr>
          <p:cNvPr id="4" name="Content Placeholder 3" descr="612px-Steve_Jobs_Headshot_2010-CROP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905000"/>
            <a:ext cx="3882962" cy="3806825"/>
          </a:xfrm>
        </p:spPr>
      </p:pic>
      <p:sp>
        <p:nvSpPr>
          <p:cNvPr id="5" name="TextBox 4"/>
          <p:cNvSpPr txBox="1"/>
          <p:nvPr/>
        </p:nvSpPr>
        <p:spPr>
          <a:xfrm>
            <a:off x="4724400" y="1447800"/>
            <a:ext cx="37338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-Having knowledge and understand you need to perform well</a:t>
            </a:r>
            <a:endParaRPr lang="en-US" sz="2500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3200400"/>
            <a:ext cx="3429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-Steve Jobs shows intelligence through his perseverance and through his mass knowledge of technology.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Inspiring</a:t>
            </a:r>
            <a:endParaRPr lang="en-US" dirty="0"/>
          </a:p>
        </p:txBody>
      </p:sp>
      <p:pic>
        <p:nvPicPr>
          <p:cNvPr id="4" name="Content Placeholder 3" descr="421px-Rosapark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3400" y="1600200"/>
            <a:ext cx="3425369" cy="4873625"/>
          </a:xfrm>
        </p:spPr>
      </p:pic>
      <p:sp>
        <p:nvSpPr>
          <p:cNvPr id="5" name="TextBox 4"/>
          <p:cNvSpPr txBox="1"/>
          <p:nvPr/>
        </p:nvSpPr>
        <p:spPr>
          <a:xfrm>
            <a:off x="4572000" y="1447800"/>
            <a:ext cx="3810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- Cause others to want to do more and better</a:t>
            </a:r>
            <a:endParaRPr lang="en-US" sz="25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2590800"/>
            <a:ext cx="3886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- Rosa Parks is inspiring due to the fact that she overcame adversity and changed the laws for African Americans due to her immense courage. </a:t>
            </a:r>
            <a:endParaRPr lang="en-US" sz="25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Rosa Parks, January 14, 2012, January 26, 2012,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en.wikipedia.org/wiki/File:Rosaparks.jpg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3"/>
              </a:rPr>
              <a:t>Steve Jobs, January 24, 2012, January 26, 2012,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en.wikipedia.org/wiki/File:Steve_Jobs_Headshot_2010-CROP.jpg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4"/>
              </a:rPr>
              <a:t>Judge Judy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,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January 16, 2012, January 26, 2012, </a:t>
            </a:r>
            <a:r>
              <a:rPr lang="en-US" dirty="0" smtClean="0">
                <a:hlinkClick r:id="rId4"/>
              </a:rPr>
              <a:t>http</a:t>
            </a:r>
            <a:r>
              <a:rPr lang="en-US" dirty="0" smtClean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en.wikipedia.org/wiki/File:Judge_Judy.jpg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>
                <a:hlinkClick r:id="rId5"/>
              </a:rPr>
              <a:t>Barack</a:t>
            </a:r>
            <a:r>
              <a:rPr lang="en-US" dirty="0" smtClean="0">
                <a:hlinkClick r:id="rId5"/>
              </a:rPr>
              <a:t> </a:t>
            </a:r>
            <a:r>
              <a:rPr lang="en-US" dirty="0" err="1" smtClean="0">
                <a:hlinkClick r:id="rId5"/>
              </a:rPr>
              <a:t>Obama</a:t>
            </a:r>
            <a:r>
              <a:rPr lang="en-US" dirty="0" smtClean="0">
                <a:hlinkClick r:id="rId5"/>
              </a:rPr>
              <a:t>, 2011-2012, </a:t>
            </a:r>
            <a:r>
              <a:rPr lang="en-US" dirty="0" err="1" smtClean="0">
                <a:hlinkClick r:id="rId5"/>
              </a:rPr>
              <a:t>Obama</a:t>
            </a:r>
            <a:r>
              <a:rPr lang="en-US" dirty="0" smtClean="0">
                <a:hlinkClick r:id="rId5"/>
              </a:rPr>
              <a:t> for America, January 26, 2012,http</a:t>
            </a:r>
            <a:r>
              <a:rPr lang="en-US" dirty="0" smtClean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www.barackobama.com/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</TotalTime>
  <Words>209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What a good leader looks like!</vt:lpstr>
      <vt:lpstr>communication</vt:lpstr>
      <vt:lpstr>Objectivity</vt:lpstr>
      <vt:lpstr>Intelligence</vt:lpstr>
      <vt:lpstr>Inspiring</vt:lpstr>
      <vt:lpstr>Credit Slide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 good leader looks like!</dc:title>
  <dc:creator>cbaker00</dc:creator>
  <cp:lastModifiedBy>cbaker00</cp:lastModifiedBy>
  <cp:revision>4</cp:revision>
  <dcterms:created xsi:type="dcterms:W3CDTF">2012-01-26T12:37:13Z</dcterms:created>
  <dcterms:modified xsi:type="dcterms:W3CDTF">2012-01-26T13:11:41Z</dcterms:modified>
</cp:coreProperties>
</file>